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61" r:id="rId3"/>
    <p:sldId id="262" r:id="rId4"/>
    <p:sldId id="263" r:id="rId5"/>
    <p:sldId id="264" r:id="rId6"/>
    <p:sldId id="265" r:id="rId7"/>
    <p:sldId id="266" r:id="rId8"/>
    <p:sldId id="267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10/18/2021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103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10/18/2021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299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10/18/2021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033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10/18/2021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737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10/18/2021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692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10/18/2021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348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10/18/2021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281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10/18/2021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080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10/18/2021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472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10/18/2021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079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10/18/2021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232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10/18/2021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123335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5519C1-31ED-433C-9904-B12647D5B2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699" y="193429"/>
            <a:ext cx="6312385" cy="3877409"/>
          </a:xfrm>
        </p:spPr>
        <p:txBody>
          <a:bodyPr>
            <a:normAutofit fontScale="90000"/>
          </a:bodyPr>
          <a:lstStyle/>
          <a:p>
            <a:pPr algn="l"/>
            <a:r>
              <a:rPr lang="uk-UA" dirty="0"/>
              <a:t>Богдан Гаврилишин. </a:t>
            </a:r>
            <a:br>
              <a:rPr lang="uk-UA" dirty="0"/>
            </a:br>
            <a:r>
              <a:rPr lang="uk-UA" dirty="0"/>
              <a:t>«Декларація відповідальності людини»</a:t>
            </a:r>
            <a:r>
              <a:rPr lang="ru-RU" dirty="0"/>
              <a:t>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0B14FD9-042A-42DA-BDAB-377647A686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5554" y="5231795"/>
            <a:ext cx="5357600" cy="1160213"/>
          </a:xfrm>
        </p:spPr>
        <p:txBody>
          <a:bodyPr>
            <a:normAutofit/>
          </a:bodyPr>
          <a:lstStyle/>
          <a:p>
            <a:r>
              <a:rPr lang="uk-UA" dirty="0" err="1"/>
              <a:t>Киселівський</a:t>
            </a:r>
            <a:r>
              <a:rPr lang="uk-UA" dirty="0"/>
              <a:t> ліцей Чорнобаївської сільської ради Херсонського району Херсонської області</a:t>
            </a:r>
          </a:p>
          <a:p>
            <a:r>
              <a:rPr lang="ru-RU" dirty="0" err="1"/>
              <a:t>Вчитель</a:t>
            </a:r>
            <a:r>
              <a:rPr lang="ru-RU" dirty="0"/>
              <a:t>: Сунцов Є.В.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211F18-9689-4D2F-AFD9-6BD5E8EA4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6775" y="465991"/>
            <a:ext cx="4133396" cy="592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854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99CB5F-9ED8-4960-986E-4D172CFEF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4546" y="211016"/>
            <a:ext cx="9194833" cy="1494692"/>
          </a:xfrm>
        </p:spPr>
        <p:txBody>
          <a:bodyPr>
            <a:normAutofit fontScale="90000"/>
          </a:bodyPr>
          <a:lstStyle/>
          <a:p>
            <a:r>
              <a:rPr lang="ru-RU" dirty="0"/>
              <a:t>У  2014  </a:t>
            </a:r>
            <a:r>
              <a:rPr lang="ru-RU" dirty="0" err="1"/>
              <a:t>році</a:t>
            </a:r>
            <a:r>
              <a:rPr lang="ru-RU" dirty="0"/>
              <a:t>  </a:t>
            </a:r>
            <a:r>
              <a:rPr lang="ru-RU" dirty="0" err="1"/>
              <a:t>під</a:t>
            </a:r>
            <a:r>
              <a:rPr lang="ru-RU" dirty="0"/>
              <a:t>  час  </a:t>
            </a:r>
            <a:r>
              <a:rPr lang="ru-RU" dirty="0" err="1"/>
              <a:t>Революції</a:t>
            </a:r>
            <a:r>
              <a:rPr lang="ru-RU" dirty="0"/>
              <a:t>  </a:t>
            </a:r>
            <a:r>
              <a:rPr lang="ru-RU" dirty="0" err="1"/>
              <a:t>гідності</a:t>
            </a:r>
            <a:r>
              <a:rPr lang="ru-RU" dirty="0"/>
              <a:t>  Богдан  </a:t>
            </a:r>
            <a:r>
              <a:rPr lang="ru-RU" dirty="0" err="1"/>
              <a:t>Гаврилишин</a:t>
            </a:r>
            <a:r>
              <a:rPr lang="ru-RU" dirty="0"/>
              <a:t>  створив  документ  –  «</a:t>
            </a:r>
            <a:r>
              <a:rPr lang="ru-RU" dirty="0" err="1"/>
              <a:t>Декларацію</a:t>
            </a:r>
            <a:br>
              <a:rPr lang="ru-RU" dirty="0"/>
            </a:br>
            <a:r>
              <a:rPr lang="ru-RU" dirty="0" err="1"/>
              <a:t>відповідальності</a:t>
            </a:r>
            <a:r>
              <a:rPr lang="ru-RU" dirty="0"/>
              <a:t>  </a:t>
            </a:r>
            <a:r>
              <a:rPr lang="ru-RU" dirty="0" err="1"/>
              <a:t>людини</a:t>
            </a:r>
            <a:r>
              <a:rPr lang="ru-RU" dirty="0"/>
              <a:t>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A0BB5F8-C411-4EE8-A0B8-1BF6EA1E95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591" y="1142999"/>
            <a:ext cx="3887882" cy="550398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4CEF58F-670F-4A95-B8F7-B548B315D2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939" y="1406768"/>
            <a:ext cx="2316847" cy="184638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AFCA953-B82A-4D50-8EB0-2F2BF8A222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7260" y="1356447"/>
            <a:ext cx="2984021" cy="205265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5271FFF-3ED2-4773-B277-CCF3462264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8828" y="3708433"/>
            <a:ext cx="2209067" cy="258917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E1897A6-483E-47CD-9EB5-CF1BAB79F3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7405" y="2113589"/>
            <a:ext cx="3610821" cy="273440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C914D37-6FF4-4198-B919-F05287DC8D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6529" y="4190160"/>
            <a:ext cx="3345693" cy="276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274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53334E-507B-4D2D-B658-BED442446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064081-FD7C-4C77-99F2-0C04352A87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2A9037C-6FEE-4591-B09F-08C600623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216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876105-F18B-4EB2-AF50-0AB8DAE09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335" y="131493"/>
            <a:ext cx="10182934" cy="2532576"/>
          </a:xfrm>
        </p:spPr>
        <p:txBody>
          <a:bodyPr>
            <a:normAutofit fontScale="90000"/>
          </a:bodyPr>
          <a:lstStyle/>
          <a:p>
            <a:r>
              <a:rPr lang="ru-RU" dirty="0"/>
              <a:t> У  15  пунктах  «</a:t>
            </a:r>
            <a:r>
              <a:rPr lang="ru-RU" dirty="0" err="1"/>
              <a:t>Декларації</a:t>
            </a:r>
            <a:r>
              <a:rPr lang="ru-RU" dirty="0"/>
              <a:t>»  </a:t>
            </a:r>
            <a:r>
              <a:rPr lang="ru-RU" dirty="0" err="1"/>
              <a:t>він</a:t>
            </a:r>
            <a:r>
              <a:rPr lang="ru-RU" dirty="0"/>
              <a:t>  </a:t>
            </a:r>
            <a:r>
              <a:rPr lang="ru-RU" dirty="0" err="1"/>
              <a:t>відобразив</a:t>
            </a:r>
            <a:r>
              <a:rPr lang="ru-RU" dirty="0"/>
              <a:t>  </a:t>
            </a:r>
            <a:r>
              <a:rPr lang="ru-RU" dirty="0" err="1"/>
              <a:t>різні</a:t>
            </a:r>
            <a:r>
              <a:rPr lang="ru-RU" dirty="0"/>
              <a:t>  </a:t>
            </a:r>
            <a:r>
              <a:rPr lang="ru-RU" dirty="0" err="1"/>
              <a:t>відповідальності</a:t>
            </a:r>
            <a:r>
              <a:rPr lang="ru-RU" dirty="0"/>
              <a:t>  </a:t>
            </a:r>
            <a:r>
              <a:rPr lang="ru-RU" dirty="0" err="1"/>
              <a:t>людини</a:t>
            </a:r>
            <a:r>
              <a:rPr lang="ru-RU" dirty="0"/>
              <a:t>,  </a:t>
            </a:r>
            <a:r>
              <a:rPr lang="ru-RU" dirty="0" err="1"/>
              <a:t>які</a:t>
            </a:r>
            <a:br>
              <a:rPr lang="ru-RU" dirty="0"/>
            </a:br>
            <a:r>
              <a:rPr lang="ru-RU" dirty="0" err="1"/>
              <a:t>можуть</a:t>
            </a:r>
            <a:r>
              <a:rPr lang="ru-RU" dirty="0"/>
              <a:t> стати </a:t>
            </a:r>
            <a:r>
              <a:rPr lang="ru-RU" dirty="0" err="1"/>
              <a:t>дороговказами</a:t>
            </a:r>
            <a:r>
              <a:rPr lang="ru-RU" dirty="0"/>
              <a:t> до </a:t>
            </a:r>
            <a:r>
              <a:rPr lang="ru-RU" dirty="0" err="1"/>
              <a:t>більш</a:t>
            </a:r>
            <a:r>
              <a:rPr lang="ru-RU" dirty="0"/>
              <a:t> демократичного, </a:t>
            </a:r>
            <a:r>
              <a:rPr lang="ru-RU" dirty="0" err="1"/>
              <a:t>інклюзивного</a:t>
            </a:r>
            <a:r>
              <a:rPr lang="ru-RU" dirty="0"/>
              <a:t> та </a:t>
            </a:r>
            <a:r>
              <a:rPr lang="ru-RU" dirty="0" err="1"/>
              <a:t>ефективного</a:t>
            </a:r>
            <a:r>
              <a:rPr lang="ru-RU" dirty="0"/>
              <a:t> </a:t>
            </a:r>
            <a:r>
              <a:rPr lang="ru-RU" dirty="0" err="1"/>
              <a:t>суспільства</a:t>
            </a:r>
            <a:br>
              <a:rPr lang="ru-RU" dirty="0"/>
            </a:br>
            <a:r>
              <a:rPr lang="ru-RU" dirty="0"/>
              <a:t>з точки </a:t>
            </a:r>
            <a:r>
              <a:rPr lang="ru-RU" dirty="0" err="1"/>
              <a:t>зору</a:t>
            </a:r>
            <a:r>
              <a:rPr lang="ru-RU" dirty="0"/>
              <a:t> </a:t>
            </a:r>
            <a:r>
              <a:rPr lang="ru-RU" dirty="0" err="1"/>
              <a:t>гуманістичних</a:t>
            </a:r>
            <a:r>
              <a:rPr lang="ru-RU" dirty="0"/>
              <a:t> </a:t>
            </a:r>
            <a:r>
              <a:rPr lang="ru-RU" dirty="0" err="1"/>
              <a:t>цінностей</a:t>
            </a:r>
            <a:r>
              <a:rPr lang="ru-RU" dirty="0"/>
              <a:t>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CE38446-D2BD-4446-AE63-DFBEED5527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81192" y="4967654"/>
            <a:ext cx="2699239" cy="1248507"/>
          </a:xfrm>
        </p:spPr>
        <p:txBody>
          <a:bodyPr/>
          <a:lstStyle/>
          <a:p>
            <a:r>
              <a:rPr lang="uk-UA" dirty="0"/>
              <a:t>«Декларація відповідальності» очима дітей. 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D6B6B66-7A77-46D9-A878-15D1F2E8D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981" y="2400299"/>
            <a:ext cx="5932052" cy="3958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866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9C35EC-D4DC-4E46-A1EB-702BA4226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9131" y="193430"/>
            <a:ext cx="10920046" cy="3130061"/>
          </a:xfrm>
        </p:spPr>
        <p:txBody>
          <a:bodyPr>
            <a:normAutofit/>
          </a:bodyPr>
          <a:lstStyle/>
          <a:p>
            <a:r>
              <a:rPr lang="ru-RU" dirty="0"/>
              <a:t>16  липня  2021  року  </a:t>
            </a:r>
            <a:r>
              <a:rPr lang="ru-RU" dirty="0" err="1"/>
              <a:t>Верховна</a:t>
            </a:r>
            <a:r>
              <a:rPr lang="ru-RU" dirty="0"/>
              <a:t>  Рада  </a:t>
            </a:r>
            <a:r>
              <a:rPr lang="ru-RU" dirty="0" err="1"/>
              <a:t>України</a:t>
            </a:r>
            <a:r>
              <a:rPr lang="ru-RU" dirty="0"/>
              <a:t>  </a:t>
            </a:r>
            <a:r>
              <a:rPr lang="ru-RU" dirty="0" err="1"/>
              <a:t>проголосувала</a:t>
            </a:r>
            <a:r>
              <a:rPr lang="ru-RU" dirty="0"/>
              <a:t>  за  </a:t>
            </a:r>
            <a:r>
              <a:rPr lang="ru-RU" dirty="0" err="1"/>
              <a:t>прийняття</a:t>
            </a:r>
            <a:r>
              <a:rPr lang="ru-RU" dirty="0"/>
              <a:t>  постанови  Про</a:t>
            </a:r>
            <a:br>
              <a:rPr lang="ru-RU" dirty="0"/>
            </a:br>
            <a:r>
              <a:rPr lang="ru-RU" dirty="0" err="1"/>
              <a:t>встановлення</a:t>
            </a:r>
            <a:r>
              <a:rPr lang="ru-RU" dirty="0"/>
              <a:t>  Дня  </a:t>
            </a:r>
            <a:r>
              <a:rPr lang="ru-RU" dirty="0" err="1"/>
              <a:t>відповідальності</a:t>
            </a:r>
            <a:r>
              <a:rPr lang="ru-RU" dirty="0"/>
              <a:t>  </a:t>
            </a:r>
            <a:r>
              <a:rPr lang="ru-RU" dirty="0" err="1"/>
              <a:t>людини</a:t>
            </a:r>
            <a:r>
              <a:rPr lang="ru-RU" dirty="0"/>
              <a:t>  19  </a:t>
            </a:r>
            <a:r>
              <a:rPr lang="ru-RU" dirty="0" err="1"/>
              <a:t>жовтня</a:t>
            </a:r>
            <a:r>
              <a:rPr lang="ru-RU" dirty="0"/>
              <a:t>  на  день  </a:t>
            </a:r>
            <a:r>
              <a:rPr lang="ru-RU" dirty="0" err="1"/>
              <a:t>народження</a:t>
            </a:r>
            <a:r>
              <a:rPr lang="ru-RU" dirty="0"/>
              <a:t>  Богдана</a:t>
            </a:r>
            <a:br>
              <a:rPr lang="ru-RU" dirty="0"/>
            </a:br>
            <a:r>
              <a:rPr lang="ru-RU" dirty="0" err="1"/>
              <a:t>Гаврилишина</a:t>
            </a:r>
            <a:r>
              <a:rPr lang="ru-RU" dirty="0"/>
              <a:t>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D652A49-F207-4F59-A590-6F3640E9EF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C4B8926-E9E9-4B56-9956-EFF30B62E0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9" t="22617" r="1553" b="11708"/>
          <a:stretch/>
        </p:blipFill>
        <p:spPr>
          <a:xfrm>
            <a:off x="1140069" y="2611315"/>
            <a:ext cx="9572422" cy="3604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524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74CC0F-0782-493D-9C7C-32386307C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EDE1FC3-AB3B-4EF0-88F8-58EF1AF0FA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3A85995-1CC3-4BF6-BE3A-D493EB9D3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869" y="457201"/>
            <a:ext cx="11816261" cy="6066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870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A5280D-B851-4240-9D43-AB1ADFCA7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8660E1-9AD2-48D2-B567-490A3A5569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A8D48E1-0A23-4878-8A70-2BCD613F5A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795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2254D7-DE4A-4977-9492-FC4D2227C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1023" y="2664069"/>
            <a:ext cx="8534876" cy="1907931"/>
          </a:xfrm>
        </p:spPr>
        <p:txBody>
          <a:bodyPr>
            <a:normAutofit/>
          </a:bodyPr>
          <a:lstStyle/>
          <a:p>
            <a:pPr algn="ctr"/>
            <a:r>
              <a:rPr lang="uk-UA" sz="6000" dirty="0"/>
              <a:t>Дякую за увагу!!!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7785161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эдисон">
  <a:themeElements>
    <a:clrScheme name="Madison">
      <a:dk1>
        <a:sysClr val="windowText" lastClr="000000"/>
      </a:dk1>
      <a:lt1>
        <a:sysClr val="window" lastClr="FFFFFF"/>
      </a:lt1>
      <a:dk2>
        <a:srgbClr val="1F282E"/>
      </a:dk2>
      <a:lt2>
        <a:srgbClr val="C2F5FC"/>
      </a:lt2>
      <a:accent1>
        <a:srgbClr val="4091F3"/>
      </a:accent1>
      <a:accent2>
        <a:srgbClr val="8BBCF1"/>
      </a:accent2>
      <a:accent3>
        <a:srgbClr val="CB6A6A"/>
      </a:accent3>
      <a:accent4>
        <a:srgbClr val="C567AF"/>
      </a:accent4>
      <a:accent5>
        <a:srgbClr val="A684F9"/>
      </a:accent5>
      <a:accent6>
        <a:srgbClr val="A9ACEE"/>
      </a:accent6>
      <a:hlink>
        <a:srgbClr val="6D9CC5"/>
      </a:hlink>
      <a:folHlink>
        <a:srgbClr val="6D82A0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178B2DAB-5DDE-4060-A857-D2E1CDA925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113</Words>
  <Application>Microsoft Office PowerPoint</Application>
  <PresentationFormat>Широкоэкранный</PresentationFormat>
  <Paragraphs>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MS Shell Dlg 2</vt:lpstr>
      <vt:lpstr>Wingdings</vt:lpstr>
      <vt:lpstr>Wingdings 3</vt:lpstr>
      <vt:lpstr>Мэдисон</vt:lpstr>
      <vt:lpstr>Богдан Гаврилишин.  «Декларація відповідальності людини» </vt:lpstr>
      <vt:lpstr>У  2014  році  під  час  Революції  гідності  Богдан  Гаврилишин  створив  документ  –  «Декларацію відповідальності  людини»</vt:lpstr>
      <vt:lpstr>Презентация PowerPoint</vt:lpstr>
      <vt:lpstr> У  15  пунктах  «Декларації»  він  відобразив  різні  відповідальності  людини,  які можуть стати дороговказами до більш демократичного, інклюзивного та ефективного суспільства з точки зору гуманістичних цінностей.</vt:lpstr>
      <vt:lpstr>16  липня  2021  року  Верховна  Рада  України  проголосувала  за  прийняття  постанови  Про встановлення  Дня  відповідальності  людини  19  жовтня  на  день  народження  Богдана Гаврилишина.</vt:lpstr>
      <vt:lpstr>Презентация PowerPoint</vt:lpstr>
      <vt:lpstr>Презентация PowerPoint</vt:lpstr>
      <vt:lpstr>Дякую за увагу!!!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Богдан Гаврилишин.  «Декларація відповідальності людини»</dc:title>
  <dc:creator>alyonamay1996@gmail.com</dc:creator>
  <cp:lastModifiedBy>alyonamay1996@gmail.com</cp:lastModifiedBy>
  <cp:revision>1</cp:revision>
  <dcterms:created xsi:type="dcterms:W3CDTF">2021-10-18T05:56:39Z</dcterms:created>
  <dcterms:modified xsi:type="dcterms:W3CDTF">2021-10-18T06:02:12Z</dcterms:modified>
</cp:coreProperties>
</file>